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7" r:id="rId4"/>
    <p:sldId id="264" r:id="rId5"/>
    <p:sldId id="258" r:id="rId6"/>
    <p:sldId id="265" r:id="rId7"/>
    <p:sldId id="262" r:id="rId8"/>
    <p:sldId id="266" r:id="rId9"/>
    <p:sldId id="259" r:id="rId10"/>
    <p:sldId id="268" r:id="rId11"/>
    <p:sldId id="260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84758-88E6-44AB-B53B-B6F6C6CB8942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63786-75B2-4F3A-9665-0858AE3B99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3786-75B2-4F3A-9665-0858AE3B99D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357F-A103-4E8C-96B5-DD4D90FDBE85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888C-9772-4DA5-9104-5D173A09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awa-dziecka-1-63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12" t="7386" r="6157" b="4230"/>
          <a:stretch>
            <a:fillRect/>
          </a:stretch>
        </p:blipFill>
        <p:spPr>
          <a:xfrm>
            <a:off x="467544" y="0"/>
            <a:ext cx="8208912" cy="64746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20 Listopad 2016</a:t>
            </a:r>
            <a:br>
              <a:rPr lang="pl-PL" dirty="0" smtClean="0"/>
            </a:br>
            <a:r>
              <a:rPr lang="pl-PL" dirty="0" smtClean="0"/>
              <a:t>Dzień Praw Dziecka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Zespół </a:t>
            </a:r>
            <a:r>
              <a:rPr lang="pl-PL" dirty="0">
                <a:solidFill>
                  <a:schemeClr val="tx1"/>
                </a:solidFill>
              </a:rPr>
              <a:t>S</a:t>
            </a:r>
            <a:r>
              <a:rPr lang="pl-PL" dirty="0" smtClean="0">
                <a:solidFill>
                  <a:schemeClr val="tx1"/>
                </a:solidFill>
              </a:rPr>
              <a:t>zkół Sióstr Salezjanek we Wrocławiu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40960" cy="5760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awa-dziecka-1-63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12" t="7386" r="6157" b="4230"/>
          <a:stretch>
            <a:fillRect/>
          </a:stretch>
        </p:blipFill>
        <p:spPr>
          <a:xfrm>
            <a:off x="539552" y="0"/>
            <a:ext cx="8208912" cy="64746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mamy prawa?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Prawo do informacji</a:t>
            </a:r>
          </a:p>
          <a:p>
            <a:r>
              <a:rPr lang="pl-PL" dirty="0" smtClean="0"/>
              <a:t>Ochrony przed konfliktem zbrojnym</a:t>
            </a:r>
          </a:p>
          <a:p>
            <a:r>
              <a:rPr lang="pl-PL" dirty="0" smtClean="0"/>
              <a:t>Ochrony w procesie karnym</a:t>
            </a:r>
          </a:p>
          <a:p>
            <a:r>
              <a:rPr lang="pl-PL" dirty="0" smtClean="0"/>
              <a:t>Prawo do znania swoich praw i powoływania się na nie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04448" cy="57362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awa-dziecka-1-63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12" t="7386" r="6157" b="4230"/>
          <a:stretch>
            <a:fillRect/>
          </a:stretch>
        </p:blipFill>
        <p:spPr>
          <a:xfrm>
            <a:off x="539552" y="0"/>
            <a:ext cx="8208912" cy="64746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Telefony zaufania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800" dirty="0" smtClean="0"/>
              <a:t> Gdzie możesz szukać pomocy?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sz="1600" dirty="0" smtClean="0"/>
              <a:t>Dziecięcy Telefon Zaufania Rzecznika Praw Dziecka 0 800 12 </a:t>
            </a:r>
            <a:r>
              <a:rPr lang="pl-PL" sz="1600" dirty="0" err="1" smtClean="0"/>
              <a:t>12</a:t>
            </a:r>
            <a:r>
              <a:rPr lang="pl-PL" sz="1600" dirty="0" smtClean="0"/>
              <a:t> </a:t>
            </a:r>
            <a:r>
              <a:rPr lang="pl-PL" sz="1600" dirty="0" err="1" smtClean="0"/>
              <a:t>12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To telefon skierowany do wszystkich dzieci potrzebujących pomocy. Jeśli zadzwonisz pod ten numer będziesz mógł porozmawiać ze specjalistą, który tobie pomoże.</a:t>
            </a:r>
          </a:p>
          <a:p>
            <a:pPr>
              <a:buNone/>
            </a:pPr>
            <a:r>
              <a:rPr lang="pl-PL" sz="2800" dirty="0" smtClean="0"/>
              <a:t>Niebezpieczne sytuacja</a:t>
            </a:r>
          </a:p>
          <a:p>
            <a:pPr>
              <a:buNone/>
            </a:pPr>
            <a:r>
              <a:rPr lang="pl-PL" sz="1600" dirty="0" smtClean="0"/>
              <a:t>Numer 112 to numer alarmowy pod który możesz zadzwonić zawsze gdy znajdziesz się w niebezpiecznej sytuacji.</a:t>
            </a:r>
          </a:p>
          <a:p>
            <a:pPr>
              <a:buNone/>
            </a:pPr>
            <a:r>
              <a:rPr lang="pl-PL" sz="2800" dirty="0" smtClean="0"/>
              <a:t>Ofiary i świadkowie przemocy</a:t>
            </a:r>
          </a:p>
          <a:p>
            <a:pPr>
              <a:buNone/>
            </a:pPr>
            <a:r>
              <a:rPr lang="pl-PL" sz="1600" dirty="0" smtClean="0"/>
              <a:t>Fundacja ,,Dzieci Niczyje” tel. 116 111</a:t>
            </a:r>
          </a:p>
          <a:p>
            <a:pPr>
              <a:buNone/>
            </a:pPr>
            <a:r>
              <a:rPr lang="pl-PL" sz="1600" dirty="0" smtClean="0"/>
              <a:t>Jeśli czujesz się skrzywdzony możesz zadzwonić pod ten numer.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2000" dirty="0" smtClean="0"/>
          </a:p>
          <a:p>
            <a:endParaRPr lang="pl-PL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40700"/>
            <a:ext cx="8604448" cy="57362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23528" y="54452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Teraz  znamy już swoje prawa….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_DSC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58213" cy="5505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awa-dziecka-1-638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12" t="7386" r="6157" b="4230"/>
          <a:stretch>
            <a:fillRect/>
          </a:stretch>
        </p:blipFill>
        <p:spPr>
          <a:xfrm>
            <a:off x="539552" y="116632"/>
            <a:ext cx="8208912" cy="647463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Każdemu </a:t>
            </a:r>
            <a:r>
              <a:rPr lang="pl-PL" dirty="0"/>
              <a:t>dziecku, niezależnie od koloru </a:t>
            </a:r>
            <a:r>
              <a:rPr lang="pl-PL" dirty="0" smtClean="0"/>
              <a:t>skóry,</a:t>
            </a:r>
          </a:p>
          <a:p>
            <a:pPr algn="ctr">
              <a:buNone/>
            </a:pPr>
            <a:r>
              <a:rPr lang="pl-PL" dirty="0" smtClean="0"/>
              <a:t>wyznania </a:t>
            </a:r>
            <a:r>
              <a:rPr lang="pl-PL" dirty="0"/>
              <a:t>czy pochodzenia, przysługują takie same prawa - </a:t>
            </a:r>
            <a:r>
              <a:rPr lang="pl-PL" dirty="0" err="1"/>
              <a:t>prawa</a:t>
            </a:r>
            <a:r>
              <a:rPr lang="pl-PL" dirty="0"/>
              <a:t> dziecka. Najważniejszym dokumentem dotyczącym praw dziecka jest Konwencja o prawach dziecka uchwalona w 1989 roku przez Zgromadzenie Ogólne Organizacji Narodów Zjednoczonych i ratyfikowana przez Polskę w 1991 roku.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640960" cy="5760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awa-dziecka-1-63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12" t="7386" r="6157" b="4230"/>
          <a:stretch>
            <a:fillRect/>
          </a:stretch>
        </p:blipFill>
        <p:spPr>
          <a:xfrm>
            <a:off x="539552" y="116632"/>
            <a:ext cx="8208912" cy="64746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Komu przysługują prawa dziecka?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Wszystkie zawarte prawa w tej Konstytucji przysługują Ci, dopóki jesteś dzieckiem, czyli do 18 roku życia</a:t>
            </a:r>
          </a:p>
          <a:p>
            <a:r>
              <a:rPr lang="pl-PL" dirty="0" smtClean="0"/>
              <a:t>Prawa o których mowa jest w tej Konwencji, MAJĄ WSZYSTKIE DZIECI, bez wyjątku a więc także Ty; bez względu na to kim jesteś, gdzie mieszkasz, jakim językiem mówisz, jaką wyznajesz religię.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351912" cy="5567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awa-dziecka-1-63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12" t="7386" r="6157" b="4230"/>
          <a:stretch>
            <a:fillRect/>
          </a:stretch>
        </p:blipFill>
        <p:spPr>
          <a:xfrm>
            <a:off x="467544" y="0"/>
            <a:ext cx="8208912" cy="64746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Kto odpowiada za ochronę twoich praw?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Wszystkie konstytucje i urzędy zajmujące się sprawami dzieci powinny w swoich działaniach kierować się Twoim dobrem i dobrem innych dzieci.</a:t>
            </a:r>
          </a:p>
          <a:p>
            <a:r>
              <a:rPr lang="pl-PL" dirty="0"/>
              <a:t> </a:t>
            </a:r>
            <a:r>
              <a:rPr lang="pl-PL" dirty="0" smtClean="0"/>
              <a:t>Państwo ma obowiązek przestrzegania Twoich praw.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04448" cy="57362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awa-dziecka-1-638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12" t="7386" r="6157" b="4230"/>
          <a:stretch>
            <a:fillRect/>
          </a:stretch>
        </p:blipFill>
        <p:spPr>
          <a:xfrm>
            <a:off x="539552" y="116632"/>
            <a:ext cx="8208912" cy="64746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mamy prawa?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Prawa do życia i tożsamości.</a:t>
            </a:r>
          </a:p>
          <a:p>
            <a:r>
              <a:rPr lang="pl-PL" dirty="0" smtClean="0"/>
              <a:t>Prawo do wychowania w rodzinie.</a:t>
            </a:r>
          </a:p>
          <a:p>
            <a:r>
              <a:rPr lang="pl-PL" dirty="0" smtClean="0"/>
              <a:t>Prawo do wyrażania własnych poglądów.</a:t>
            </a:r>
          </a:p>
          <a:p>
            <a:r>
              <a:rPr lang="pl-PL" dirty="0" smtClean="0"/>
              <a:t>Prawo do prywatności</a:t>
            </a:r>
          </a:p>
          <a:p>
            <a:r>
              <a:rPr lang="pl-PL" dirty="0" smtClean="0"/>
              <a:t>Prawo do odpoczynku</a:t>
            </a:r>
          </a:p>
          <a:p>
            <a:r>
              <a:rPr lang="pl-PL" dirty="0" smtClean="0"/>
              <a:t>Prawo do edukacji.</a:t>
            </a:r>
            <a:endParaRPr lang="pl-PL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305</Words>
  <Application>Microsoft Office PowerPoint</Application>
  <PresentationFormat>Pokaz na ekranie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20 Listopad 2016 Dzień Praw Dziecka</vt:lpstr>
      <vt:lpstr>Slajd 2</vt:lpstr>
      <vt:lpstr>Slajd 3</vt:lpstr>
      <vt:lpstr>Slajd 4</vt:lpstr>
      <vt:lpstr>Komu przysługują prawa dziecka?</vt:lpstr>
      <vt:lpstr>Slajd 6</vt:lpstr>
      <vt:lpstr>Kto odpowiada za ochronę twoich praw?</vt:lpstr>
      <vt:lpstr>Slajd 8</vt:lpstr>
      <vt:lpstr>Jakie mamy prawa?</vt:lpstr>
      <vt:lpstr>Slajd 10</vt:lpstr>
      <vt:lpstr>Jakie mamy prawa?</vt:lpstr>
      <vt:lpstr>Slajd 12</vt:lpstr>
      <vt:lpstr>Telefony zaufania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Listopad 2016 Dzień Praw Dziecka</dc:title>
  <dc:creator>student</dc:creator>
  <cp:lastModifiedBy>student</cp:lastModifiedBy>
  <cp:revision>10</cp:revision>
  <dcterms:created xsi:type="dcterms:W3CDTF">2016-11-22T07:24:45Z</dcterms:created>
  <dcterms:modified xsi:type="dcterms:W3CDTF">2016-11-22T10:55:45Z</dcterms:modified>
</cp:coreProperties>
</file>